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391" r:id="rId7"/>
    <p:sldId id="392" r:id="rId8"/>
    <p:sldId id="413" r:id="rId9"/>
    <p:sldId id="302" r:id="rId10"/>
    <p:sldId id="407" r:id="rId11"/>
    <p:sldId id="408" r:id="rId12"/>
    <p:sldId id="412" r:id="rId13"/>
    <p:sldId id="409" r:id="rId14"/>
    <p:sldId id="305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425" autoAdjust="0"/>
  </p:normalViewPr>
  <p:slideViewPr>
    <p:cSldViewPr showGuides="1">
      <p:cViewPr varScale="1">
        <p:scale>
          <a:sx n="52" d="100"/>
          <a:sy n="52" d="100"/>
        </p:scale>
        <p:origin x="1204" y="60"/>
      </p:cViewPr>
      <p:guideLst>
        <p:guide orient="horz" pos="2884"/>
        <p:guide pos="2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Li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10" y="1569720"/>
            <a:ext cx="10863580" cy="118745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Towards Learnable Anchor for Deep Multi-View Clustering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95600" y="522815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N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one.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7400" y="2847975"/>
            <a:ext cx="7992110" cy="1737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1981200"/>
            <a:ext cx="6114415" cy="4043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438400"/>
            <a:ext cx="5485765" cy="3521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635" y="1905000"/>
            <a:ext cx="5702935" cy="4054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6800" y="2971800"/>
            <a:ext cx="10195560" cy="1816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>
                <a:cs typeface="+mn-lt"/>
              </a:rPr>
              <a:t> Anchor-based graph learning mainly rely on random selection and k-means to determine the final anchors, which means the anchors are not learnable and  they may deviate from the true cluster distribution. Consequently, the unreliable anchors may corrupt clustering results.</a:t>
            </a:r>
            <a:endParaRPr lang="zh-CN" altLang="en-US"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14361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447800"/>
            <a:ext cx="11083290" cy="4893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840" y="1905635"/>
            <a:ext cx="5984875" cy="565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2769235"/>
            <a:ext cx="4963160" cy="6203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647440"/>
            <a:ext cx="5287010" cy="4927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3605" y="4343400"/>
            <a:ext cx="5579110" cy="4908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9380" y="5105400"/>
            <a:ext cx="5605145" cy="5702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9800" y="5943600"/>
            <a:ext cx="5825490" cy="4660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" y="1905000"/>
            <a:ext cx="5828030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1981200"/>
            <a:ext cx="6293485" cy="10960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0545" y="3207385"/>
            <a:ext cx="5588000" cy="5588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3962400"/>
            <a:ext cx="5345430" cy="8267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8965" y="5105400"/>
            <a:ext cx="5109210" cy="9144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2057400"/>
            <a:ext cx="3625850" cy="41186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1828800"/>
            <a:ext cx="5740400" cy="6572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2743200"/>
            <a:ext cx="5524500" cy="17106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1600" y="4648200"/>
            <a:ext cx="5405755" cy="5530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5410200"/>
            <a:ext cx="4591050" cy="6134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3810" y="6096000"/>
            <a:ext cx="4333240" cy="6375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1981200"/>
            <a:ext cx="4694555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2057400"/>
            <a:ext cx="6299835" cy="41509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2740" y="2016125"/>
            <a:ext cx="9281160" cy="4313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106680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286000"/>
            <a:ext cx="4666615" cy="36925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472055"/>
            <a:ext cx="5438775" cy="33210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jIwZTVkYTY5MzIzY2M2ZTRiZDY5ZjM3YzkxNzU5NT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4219</Words>
  <Application>WPS 演示</Application>
  <PresentationFormat>宽屏</PresentationFormat>
  <Paragraphs>251</Paragraphs>
  <Slides>12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小黑黑</cp:lastModifiedBy>
  <cp:revision>460</cp:revision>
  <dcterms:created xsi:type="dcterms:W3CDTF">2023-09-17T03:47:00Z</dcterms:created>
  <dcterms:modified xsi:type="dcterms:W3CDTF">2025-04-24T06:32:54Z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2023-09-26T00:00:00Z</vt:filetime>
  </property>
  <property fmtid="{D5CDD505-2E9C-101B-9397-08002B2CF9AE}" pid="5" name="ICV">
    <vt:lpwstr>0F348573F01B4697AB84016A2F286F47_13</vt:lpwstr>
  </property>
  <property fmtid="{D5CDD505-2E9C-101B-9397-08002B2CF9AE}" pid="6" name="KSOProductBuildVer">
    <vt:lpwstr>2052-12.1.0.20784</vt:lpwstr>
  </property>
</Properties>
</file>